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5" r:id="rId5"/>
    <p:sldId id="262" r:id="rId6"/>
    <p:sldId id="266" r:id="rId7"/>
    <p:sldId id="263" r:id="rId8"/>
    <p:sldId id="264" r:id="rId9"/>
    <p:sldId id="267" r:id="rId10"/>
    <p:sldId id="268" r:id="rId11"/>
    <p:sldId id="269" r:id="rId12"/>
    <p:sldId id="270" r:id="rId13"/>
    <p:sldId id="272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5950A0-4BD0-0614-26D6-DCD6C8EC2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D2314C9-B9E7-C1FE-7113-A2158A2CF8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36C95A-C696-A09B-83E1-082EF591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D0BCB1-CE56-E560-F82F-73D070B6A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748A4E-803E-F946-E706-37B6AC7BB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410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CC853-4D67-C6A9-8058-D419D2083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02692D-8CA1-75BB-BA1A-322BD1F37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7C5724-D202-35FC-34FA-B7E5EC6EC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E08CF8-7E43-5816-8160-2ABFE4D6B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784F0D-334A-5211-1ADB-974F1A9DD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294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DE4880C-9E56-D0EB-8320-B7A2AB6685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5A95742-8A23-A3B0-A1A0-1201397CD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4E893D-E938-EF2A-E811-3322E8066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2B545F-4590-29A6-6631-DC806BC86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C9AABB-08E3-999C-20A1-1F85DB0B2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07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4D5533-F387-78FB-6563-BE64BAF58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58EC8F-BE56-A2A1-ABD0-3E3BDA0BE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77B2F4-0093-540C-4FCB-79F28825F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19F1FE-BFB1-6DC8-42DE-9912B40F0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A83027-132B-44C8-6035-2FE41BFC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07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D1E93E-9D3C-5241-7FF0-77B941BDD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0E7C38-4AFC-3145-D4B7-554BEE096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2C11E1-266C-9442-7791-88E7AA7D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70CFCD-40F0-992B-00B8-46A6D38C8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D09E04-EBDF-89C0-07B8-616B56C81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797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011AF-83DE-857B-2083-2EEB97D91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1A7DDDD-D435-D34D-CB57-9C0483B1A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B58A6D-1E30-D135-8294-341FB2DB4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67A00A-F7F8-9DC5-0DF0-B3178F8A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121C72-A9D3-E4ED-605A-25CE70FC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0A2E1F-C752-46CE-44ED-3504E9FFE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34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1F17A-AD12-5F8D-0542-92AC07C3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F28F5F-0630-E9C4-3898-19D9025D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A61ABB4-F721-EC3E-9EE2-FA4BDAA57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4115822-7BAF-8A9B-CF08-92A9F6BAD6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072B382-B2E4-CC54-9A60-813912393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B5B6D0-9C18-A784-51C1-58E9836A4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5E28165-D969-8213-E2A0-FC90A08F2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14A5943-84B8-98C4-A765-A88DFB7B2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596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C1F01-D16F-FF0B-D4C0-E4B13B02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6B9EF35-8775-0E9B-E09B-7F92BA4D2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B335A2-1E3B-B63E-8BAD-6BC313598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B12776-1167-3CD7-9499-6DB5E03F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32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05D277C-3D60-EC82-A7D9-826C614B7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C6962C-FF5B-FB23-9497-E7FAA7E5B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865D6AF-62C5-C567-677E-E5AED6A8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29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9C30A9-8BDD-225C-0E82-8B10E4457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A8FCAB-F5FE-DF4B-27A3-5C64F099F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85E50FC-B9C7-8A27-295F-C654D34C5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F34E37-57CE-0CE4-DCB4-D2F2C8D54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54AFD8-5822-EE88-76E9-508A89D9E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8A4D48-11F6-1A8F-4984-1CC2B08DD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083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CD42F-2B1A-9470-9EB5-E112DAE1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95856D6-3F55-88B9-109C-07D3977249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EA7E27-5F30-1C9A-414C-9F5B9D46F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CF5BC1-BB1C-F82A-6B1D-7A4858CB2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83BA655-50EE-0F4C-0A3F-18633F1FD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6BA06A-311C-734E-1887-228E40835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1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BBDF92-E6FF-4D29-9349-FCBA04543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858A86-FAED-82F6-D173-D17CDBDD15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4DC8C3-3A4D-64BC-796F-282502CD2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E28BC-4047-4D0D-B7FC-4F8D3895EABB}" type="datetimeFigureOut">
              <a:rPr lang="de-DE" smtClean="0"/>
              <a:t>15.11.2023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A70F4D-B044-63E0-22F1-43091E4E7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5099B4-9075-50A6-FD9A-13FFC1FB84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F5C4B-AEB8-45D2-A79F-807A210409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599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2521E-F51E-08BD-1D71-28C7519AF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7325" y="857249"/>
            <a:ext cx="9144000" cy="938213"/>
          </a:xfrm>
        </p:spPr>
        <p:txBody>
          <a:bodyPr>
            <a:normAutofit/>
          </a:bodyPr>
          <a:lstStyle/>
          <a:p>
            <a:r>
              <a:rPr lang="de-DE" dirty="0"/>
              <a:t>Malta </a:t>
            </a:r>
            <a:r>
              <a:rPr lang="de-DE" dirty="0" err="1"/>
              <a:t>Internship</a:t>
            </a:r>
            <a:r>
              <a:rPr lang="de-DE" dirty="0"/>
              <a:t> 2023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929B28B-A7E8-71BC-483E-0A8920F28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1000" y="6391275"/>
            <a:ext cx="4638675" cy="466725"/>
          </a:xfrm>
        </p:spPr>
        <p:txBody>
          <a:bodyPr>
            <a:normAutofit/>
          </a:bodyPr>
          <a:lstStyle/>
          <a:p>
            <a:r>
              <a:rPr lang="de-DE" sz="1600" dirty="0"/>
              <a:t>Ramon </a:t>
            </a:r>
            <a:r>
              <a:rPr lang="de-DE" sz="1600" dirty="0" err="1"/>
              <a:t>Kledisa</a:t>
            </a:r>
            <a:r>
              <a:rPr lang="de-DE" sz="1600" dirty="0"/>
              <a:t> Henry Deniz Raphael  Mia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81FEEA0-E028-658A-55B5-3C7A36A4E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878" y="2240974"/>
            <a:ext cx="4828460" cy="362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5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Praktikum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1417639"/>
            <a:ext cx="3520440" cy="1325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r>
              <a:rPr lang="de-DE" sz="3200" dirty="0"/>
              <a:t>Malta 5D Cinema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200069B-6068-11B1-2B00-BDDD3D71FDFC}"/>
              </a:ext>
            </a:extLst>
          </p:cNvPr>
          <p:cNvSpPr txBox="1"/>
          <p:nvPr/>
        </p:nvSpPr>
        <p:spPr>
          <a:xfrm>
            <a:off x="946355" y="2714434"/>
            <a:ext cx="427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Arbeit:</a:t>
            </a:r>
          </a:p>
          <a:p>
            <a:r>
              <a:rPr lang="de-DE" sz="2400" dirty="0"/>
              <a:t>     10:00 Uhr – 15:00 Uhr </a:t>
            </a:r>
          </a:p>
          <a:p>
            <a:r>
              <a:rPr lang="de-DE" sz="2400" dirty="0"/>
              <a:t>  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F6FBDD2-3F0B-9E65-7370-B8F05655D3D3}"/>
              </a:ext>
            </a:extLst>
          </p:cNvPr>
          <p:cNvSpPr txBox="1"/>
          <p:nvPr/>
        </p:nvSpPr>
        <p:spPr>
          <a:xfrm>
            <a:off x="1322684" y="4086890"/>
            <a:ext cx="3523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Was mussten wir machen: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Flyer verteilen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Kasse</a:t>
            </a:r>
          </a:p>
        </p:txBody>
      </p:sp>
      <p:pic>
        <p:nvPicPr>
          <p:cNvPr id="7" name="Grafik 6" descr="Ein Bild, das Gebäude, Text, draußen, Geschäft enthält.">
            <a:extLst>
              <a:ext uri="{FF2B5EF4-FFF2-40B4-BE49-F238E27FC236}">
                <a16:creationId xmlns:a16="http://schemas.microsoft.com/office/drawing/2014/main" id="{BF4DD17D-4C06-F2C3-1A43-635D36D180E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498" y="1792658"/>
            <a:ext cx="3395368" cy="2122105"/>
          </a:xfrm>
          <a:prstGeom prst="rect">
            <a:avLst/>
          </a:prstGeom>
        </p:spPr>
      </p:pic>
      <p:pic>
        <p:nvPicPr>
          <p:cNvPr id="9" name="Grafik 8" descr="Ein Bild, das Text, Hörsaal, Im Haus, Computer enthält.&#10;&#10;Automatisch generierte Beschreibung">
            <a:extLst>
              <a:ext uri="{FF2B5EF4-FFF2-40B4-BE49-F238E27FC236}">
                <a16:creationId xmlns:a16="http://schemas.microsoft.com/office/drawing/2014/main" id="{208F6DFC-8204-7254-95B3-E14B1C265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499" y="4086891"/>
            <a:ext cx="3395368" cy="191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63321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Aktivitäten außerhalb des Praktikums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72280" cy="4351338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Erster Tag:</a:t>
            </a:r>
          </a:p>
          <a:p>
            <a:pPr marL="0" indent="0">
              <a:buNone/>
            </a:pPr>
            <a:r>
              <a:rPr lang="de-DE" dirty="0"/>
              <a:t>   Stadtführung in Valletta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Wochenende:</a:t>
            </a:r>
          </a:p>
          <a:p>
            <a:pPr marL="0" indent="0">
              <a:buNone/>
            </a:pPr>
            <a:r>
              <a:rPr lang="de-DE" dirty="0"/>
              <a:t>   Strandtag</a:t>
            </a:r>
          </a:p>
          <a:p>
            <a:pPr marL="0" indent="0">
              <a:buNone/>
            </a:pPr>
            <a:r>
              <a:rPr lang="de-DE" dirty="0"/>
              <a:t>   Stadtführung in der alten</a:t>
            </a:r>
          </a:p>
          <a:p>
            <a:pPr marL="0" indent="0">
              <a:buNone/>
            </a:pPr>
            <a:r>
              <a:rPr lang="de-DE" dirty="0"/>
              <a:t>   Hauptstadt </a:t>
            </a:r>
            <a:r>
              <a:rPr lang="de-DE" dirty="0" err="1"/>
              <a:t>Mdina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30AC83D-EB0F-6B83-43F4-89733D48B006}"/>
              </a:ext>
            </a:extLst>
          </p:cNvPr>
          <p:cNvSpPr txBox="1"/>
          <p:nvPr/>
        </p:nvSpPr>
        <p:spPr>
          <a:xfrm>
            <a:off x="6725920" y="3010219"/>
            <a:ext cx="508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Treffen nach der Arbeit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Shoppen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Spazieren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Essen gehen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709913B1-0125-9CD3-EC9F-C1A2D319E11C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6000" y="1690688"/>
            <a:ext cx="0" cy="38973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259B9C26-25BE-40F0-5898-8DF51201CCB4}"/>
              </a:ext>
            </a:extLst>
          </p:cNvPr>
          <p:cNvSpPr txBox="1"/>
          <p:nvPr/>
        </p:nvSpPr>
        <p:spPr>
          <a:xfrm>
            <a:off x="7172960" y="2202816"/>
            <a:ext cx="3789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Selber organisiert: </a:t>
            </a:r>
          </a:p>
        </p:txBody>
      </p:sp>
    </p:spTree>
    <p:extLst>
      <p:ext uri="{BB962C8B-B14F-4D97-AF65-F5344CB8AC3E}">
        <p14:creationId xmlns:p14="http://schemas.microsoft.com/office/powerpoint/2010/main" val="271228074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Fotos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pic>
        <p:nvPicPr>
          <p:cNvPr id="5" name="Grafik 4" descr="Ein Bild, das draußen, Gebäude, Gasse, Fenster enthält.&#10;&#10;Automatisch generierte Beschreibung">
            <a:extLst>
              <a:ext uri="{FF2B5EF4-FFF2-40B4-BE49-F238E27FC236}">
                <a16:creationId xmlns:a16="http://schemas.microsoft.com/office/drawing/2014/main" id="{BD0C7D07-FDF7-EF21-30EA-25B6196B6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97522"/>
            <a:ext cx="2733819" cy="3645092"/>
          </a:xfrm>
          <a:prstGeom prst="rect">
            <a:avLst/>
          </a:prstGeom>
        </p:spPr>
      </p:pic>
      <p:pic>
        <p:nvPicPr>
          <p:cNvPr id="7" name="Grafik 6" descr="Ein Bild, das draußen, Gebäude, Blumentopf, Gasse enthält.&#10;&#10;Automatisch generierte Beschreibung">
            <a:extLst>
              <a:ext uri="{FF2B5EF4-FFF2-40B4-BE49-F238E27FC236}">
                <a16:creationId xmlns:a16="http://schemas.microsoft.com/office/drawing/2014/main" id="{D70F1B4C-BA7E-EA2A-4498-A8A00BF605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390" y="1975167"/>
            <a:ext cx="2917353" cy="3889803"/>
          </a:xfrm>
          <a:prstGeom prst="rect">
            <a:avLst/>
          </a:prstGeom>
        </p:spPr>
      </p:pic>
      <p:pic>
        <p:nvPicPr>
          <p:cNvPr id="9" name="Grafik 8" descr="Ein Bild, das draußen, Himmel, Wasser, Küsten- und Ozeanlandschaft enthält.&#10;&#10;Automatisch generierte Beschreibung">
            <a:extLst>
              <a:ext uri="{FF2B5EF4-FFF2-40B4-BE49-F238E27FC236}">
                <a16:creationId xmlns:a16="http://schemas.microsoft.com/office/drawing/2014/main" id="{4D3DC19E-3DFF-25A6-9762-A82420EB3B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34" y="1690687"/>
            <a:ext cx="3417073" cy="2562805"/>
          </a:xfrm>
          <a:prstGeom prst="rect">
            <a:avLst/>
          </a:prstGeom>
        </p:spPr>
      </p:pic>
      <p:pic>
        <p:nvPicPr>
          <p:cNvPr id="11" name="Grafik 10" descr="Ein Bild, das draußen, Himmel, Blumentopf, Zimmerpflanze enthält.&#10;&#10;Automatisch generierte Beschreibung">
            <a:extLst>
              <a:ext uri="{FF2B5EF4-FFF2-40B4-BE49-F238E27FC236}">
                <a16:creationId xmlns:a16="http://schemas.microsoft.com/office/drawing/2014/main" id="{41993629-35BE-E0E6-D8C5-0B302D3F5D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21" r="4700"/>
          <a:stretch/>
        </p:blipFill>
        <p:spPr>
          <a:xfrm>
            <a:off x="5334026" y="4388158"/>
            <a:ext cx="1523947" cy="208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7756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fik 9" descr="Ein Bild, das draußen, Weg, Straße, Gebäude enthält.&#10;&#10;Automatisch generierte Beschreibung">
            <a:extLst>
              <a:ext uri="{FF2B5EF4-FFF2-40B4-BE49-F238E27FC236}">
                <a16:creationId xmlns:a16="http://schemas.microsoft.com/office/drawing/2014/main" id="{23C69C2C-2817-C023-9836-6F49ADE468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0" b="2356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D0775733-2D06-26FF-CCFD-1C1423CF3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0" y="142240"/>
            <a:ext cx="4724400" cy="109728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Thanks for a wonderful and unique time in Malta</a:t>
            </a:r>
            <a:endParaRPr lang="de-DE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560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Überblick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5280"/>
            <a:ext cx="10515600" cy="4571683"/>
          </a:xfrm>
        </p:spPr>
        <p:txBody>
          <a:bodyPr/>
          <a:lstStyle/>
          <a:p>
            <a:r>
              <a:rPr lang="de-DE" dirty="0"/>
              <a:t>Malta</a:t>
            </a:r>
          </a:p>
          <a:p>
            <a:r>
              <a:rPr lang="de-DE" dirty="0"/>
              <a:t>Wohnort</a:t>
            </a:r>
          </a:p>
          <a:p>
            <a:r>
              <a:rPr lang="de-DE" dirty="0"/>
              <a:t>Praktikum</a:t>
            </a:r>
          </a:p>
          <a:p>
            <a:r>
              <a:rPr lang="de-DE" dirty="0"/>
              <a:t>Aktivitäten außerhalb des Praktikums</a:t>
            </a:r>
          </a:p>
          <a:p>
            <a:r>
              <a:rPr lang="de-DE" dirty="0"/>
              <a:t>Fotos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04402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Malta</a:t>
            </a:r>
          </a:p>
        </p:txBody>
      </p:sp>
      <p:pic>
        <p:nvPicPr>
          <p:cNvPr id="5" name="Inhaltsplatzhalter 4" descr="Ein Bild, das Text, Karte, Atlas, Diagramm enthält.&#10;&#10;Automatisch generierte Beschreibung">
            <a:extLst>
              <a:ext uri="{FF2B5EF4-FFF2-40B4-BE49-F238E27FC236}">
                <a16:creationId xmlns:a16="http://schemas.microsoft.com/office/drawing/2014/main" id="{35516639-2A8E-DA6B-8E04-D9ADCF835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" b="-618"/>
          <a:stretch/>
        </p:blipFill>
        <p:spPr>
          <a:xfrm>
            <a:off x="4234642" y="2019482"/>
            <a:ext cx="3072537" cy="2454548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DB1FC14-AC80-1280-C7C9-DE7F06764042}"/>
              </a:ext>
            </a:extLst>
          </p:cNvPr>
          <p:cNvSpPr txBox="1"/>
          <p:nvPr/>
        </p:nvSpPr>
        <p:spPr>
          <a:xfrm>
            <a:off x="7450144" y="1998510"/>
            <a:ext cx="426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rund 520.000 Einwohner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316 km²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Maltesisch / Italienisch / Englisch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Malta / Gozo / </a:t>
            </a:r>
            <a:r>
              <a:rPr lang="de-DE" b="1" dirty="0" err="1"/>
              <a:t>Comino</a:t>
            </a:r>
            <a:endParaRPr lang="de-DE" b="1" dirty="0"/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1A85479-ACB4-D9FE-980B-DDF3F714E2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60" r="18617"/>
          <a:stretch/>
        </p:blipFill>
        <p:spPr>
          <a:xfrm>
            <a:off x="838200" y="2019482"/>
            <a:ext cx="3072537" cy="330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4846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Wohnort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6B0C674-AB1F-8AC7-D315-749AFA720B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15" r="23862" b="22586"/>
          <a:stretch/>
        </p:blipFill>
        <p:spPr>
          <a:xfrm>
            <a:off x="2321396" y="1540680"/>
            <a:ext cx="6847211" cy="4285604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730F760D-3A0E-82B7-E009-48C6227EDE2F}"/>
              </a:ext>
            </a:extLst>
          </p:cNvPr>
          <p:cNvSpPr/>
          <p:nvPr/>
        </p:nvSpPr>
        <p:spPr>
          <a:xfrm>
            <a:off x="7487920" y="3332480"/>
            <a:ext cx="640080" cy="457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054BE29-86DC-2D29-BA70-907DD1C60009}"/>
              </a:ext>
            </a:extLst>
          </p:cNvPr>
          <p:cNvSpPr/>
          <p:nvPr/>
        </p:nvSpPr>
        <p:spPr>
          <a:xfrm>
            <a:off x="5963920" y="3454882"/>
            <a:ext cx="483393" cy="4572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92632C4-FC30-D4EF-4C4C-CF878FBF9955}"/>
              </a:ext>
            </a:extLst>
          </p:cNvPr>
          <p:cNvSpPr/>
          <p:nvPr/>
        </p:nvSpPr>
        <p:spPr>
          <a:xfrm>
            <a:off x="4569461" y="3657600"/>
            <a:ext cx="269240" cy="254482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C181FA55-954A-EB50-ABA3-7C89E2EEF2BE}"/>
              </a:ext>
            </a:extLst>
          </p:cNvPr>
          <p:cNvCxnSpPr>
            <a:stCxn id="8" idx="7"/>
          </p:cNvCxnSpPr>
          <p:nvPr/>
        </p:nvCxnSpPr>
        <p:spPr>
          <a:xfrm flipV="1">
            <a:off x="8034262" y="2438400"/>
            <a:ext cx="1607578" cy="96103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91F51BCB-5F86-F7E6-9FFB-28C8D827638D}"/>
              </a:ext>
            </a:extLst>
          </p:cNvPr>
          <p:cNvSpPr txBox="1"/>
          <p:nvPr/>
        </p:nvSpPr>
        <p:spPr>
          <a:xfrm>
            <a:off x="9595163" y="2186266"/>
            <a:ext cx="211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Praktikum Standort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9A93EE9A-F5B1-B8F2-CB99-4425AE4052EB}"/>
              </a:ext>
            </a:extLst>
          </p:cNvPr>
          <p:cNvCxnSpPr>
            <a:cxnSpLocks/>
          </p:cNvCxnSpPr>
          <p:nvPr/>
        </p:nvCxnSpPr>
        <p:spPr>
          <a:xfrm flipV="1">
            <a:off x="2082800" y="3803079"/>
            <a:ext cx="2499716" cy="107256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36E9F610-B821-9C06-1886-0288128BB744}"/>
              </a:ext>
            </a:extLst>
          </p:cNvPr>
          <p:cNvCxnSpPr>
            <a:cxnSpLocks/>
          </p:cNvCxnSpPr>
          <p:nvPr/>
        </p:nvCxnSpPr>
        <p:spPr>
          <a:xfrm flipV="1">
            <a:off x="2082800" y="3792919"/>
            <a:ext cx="3831944" cy="11346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C49F2530-CDEC-DF76-5F03-28A2DDDE3827}"/>
              </a:ext>
            </a:extLst>
          </p:cNvPr>
          <p:cNvSpPr txBox="1"/>
          <p:nvPr/>
        </p:nvSpPr>
        <p:spPr>
          <a:xfrm>
            <a:off x="859154" y="4716955"/>
            <a:ext cx="184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Wohnorte</a:t>
            </a:r>
          </a:p>
        </p:txBody>
      </p:sp>
    </p:spTree>
    <p:extLst>
      <p:ext uri="{BB962C8B-B14F-4D97-AF65-F5344CB8AC3E}">
        <p14:creationId xmlns:p14="http://schemas.microsoft.com/office/powerpoint/2010/main" val="408549406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080" y="354965"/>
            <a:ext cx="10515600" cy="1325563"/>
          </a:xfrm>
        </p:spPr>
        <p:txBody>
          <a:bodyPr/>
          <a:lstStyle/>
          <a:p>
            <a:r>
              <a:rPr lang="de-DE" dirty="0"/>
              <a:t>  Praktikum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  Wo haben wir unser Praktikum gemacht?</a:t>
            </a:r>
          </a:p>
          <a:p>
            <a:endParaRPr lang="de-DE" dirty="0"/>
          </a:p>
          <a:p>
            <a:r>
              <a:rPr lang="de-DE" dirty="0"/>
              <a:t>Excelsior Grand Hotel</a:t>
            </a:r>
          </a:p>
          <a:p>
            <a:r>
              <a:rPr lang="de-DE" dirty="0" err="1"/>
              <a:t>Phoenicia</a:t>
            </a:r>
            <a:r>
              <a:rPr lang="de-DE" dirty="0"/>
              <a:t> Hotel</a:t>
            </a:r>
          </a:p>
          <a:p>
            <a:r>
              <a:rPr lang="de-DE" dirty="0" err="1"/>
              <a:t>Embassy</a:t>
            </a:r>
            <a:r>
              <a:rPr lang="de-DE" dirty="0"/>
              <a:t> Hotel</a:t>
            </a:r>
          </a:p>
          <a:p>
            <a:r>
              <a:rPr lang="de-DE" dirty="0"/>
              <a:t>Malta 5D Cinema</a:t>
            </a:r>
          </a:p>
        </p:txBody>
      </p:sp>
    </p:spTree>
    <p:extLst>
      <p:ext uri="{BB962C8B-B14F-4D97-AF65-F5344CB8AC3E}">
        <p14:creationId xmlns:p14="http://schemas.microsoft.com/office/powerpoint/2010/main" val="120283355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Standort der Praktikumsstellen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C988ABE-3BAB-E82C-82CB-1520F4C30B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17" t="12255" r="1412"/>
          <a:stretch/>
        </p:blipFill>
        <p:spPr>
          <a:xfrm>
            <a:off x="2343150" y="2028191"/>
            <a:ext cx="7257325" cy="4288335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47643E07-2588-E430-A6BD-3836AA53CBB1}"/>
              </a:ext>
            </a:extLst>
          </p:cNvPr>
          <p:cNvSpPr/>
          <p:nvPr/>
        </p:nvSpPr>
        <p:spPr>
          <a:xfrm>
            <a:off x="2465070" y="4514850"/>
            <a:ext cx="373380" cy="3581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78F16FF-6145-DF92-0E10-87B25DD4286F}"/>
              </a:ext>
            </a:extLst>
          </p:cNvPr>
          <p:cNvSpPr/>
          <p:nvPr/>
        </p:nvSpPr>
        <p:spPr>
          <a:xfrm>
            <a:off x="3623310" y="5547360"/>
            <a:ext cx="300990" cy="27051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18AB67E-3AF3-DF34-4585-107C07DA2548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1714500" y="3154680"/>
            <a:ext cx="805250" cy="14126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D0222520-8734-CB6C-E9E0-EB9310BE2157}"/>
              </a:ext>
            </a:extLst>
          </p:cNvPr>
          <p:cNvCxnSpPr>
            <a:cxnSpLocks/>
            <a:stCxn id="9" idx="2"/>
          </p:cNvCxnSpPr>
          <p:nvPr/>
        </p:nvCxnSpPr>
        <p:spPr>
          <a:xfrm flipH="1" flipV="1">
            <a:off x="1790700" y="5234940"/>
            <a:ext cx="1832610" cy="4476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52E52FC3-2587-B6DB-0B0D-825609AFCAC2}"/>
              </a:ext>
            </a:extLst>
          </p:cNvPr>
          <p:cNvSpPr/>
          <p:nvPr/>
        </p:nvSpPr>
        <p:spPr>
          <a:xfrm>
            <a:off x="6320790" y="3681730"/>
            <a:ext cx="275082" cy="231902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6E169C2-DA53-10E7-4089-51F8B4FB4F16}"/>
              </a:ext>
            </a:extLst>
          </p:cNvPr>
          <p:cNvSpPr/>
          <p:nvPr/>
        </p:nvSpPr>
        <p:spPr>
          <a:xfrm>
            <a:off x="4949190" y="4171885"/>
            <a:ext cx="238506" cy="22333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43A75C35-92F0-B4BF-B858-C40E3FB04EC4}"/>
              </a:ext>
            </a:extLst>
          </p:cNvPr>
          <p:cNvCxnSpPr>
            <a:cxnSpLocks/>
          </p:cNvCxnSpPr>
          <p:nvPr/>
        </p:nvCxnSpPr>
        <p:spPr>
          <a:xfrm flipH="1">
            <a:off x="6595872" y="2318955"/>
            <a:ext cx="3478640" cy="150533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138E679C-C8F2-F5D9-7347-D17E72B4369E}"/>
              </a:ext>
            </a:extLst>
          </p:cNvPr>
          <p:cNvCxnSpPr>
            <a:cxnSpLocks/>
          </p:cNvCxnSpPr>
          <p:nvPr/>
        </p:nvCxnSpPr>
        <p:spPr>
          <a:xfrm flipH="1" flipV="1">
            <a:off x="5187696" y="4311587"/>
            <a:ext cx="4921744" cy="41596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AB181B34-F64E-79DC-1FA5-B68EF6253A2E}"/>
              </a:ext>
            </a:extLst>
          </p:cNvPr>
          <p:cNvSpPr txBox="1"/>
          <p:nvPr/>
        </p:nvSpPr>
        <p:spPr>
          <a:xfrm>
            <a:off x="239157" y="2816126"/>
            <a:ext cx="1966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Excelsior Grand Hotel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EA5583A-37BD-BDD2-8C79-20DC93C1E54E}"/>
              </a:ext>
            </a:extLst>
          </p:cNvPr>
          <p:cNvSpPr txBox="1"/>
          <p:nvPr/>
        </p:nvSpPr>
        <p:spPr>
          <a:xfrm>
            <a:off x="317570" y="4965320"/>
            <a:ext cx="1551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Phoenicia</a:t>
            </a:r>
            <a:r>
              <a:rPr lang="de-DE" sz="1600" dirty="0"/>
              <a:t> Hotel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FB08BAC-5B23-AC1F-22E7-328F3E66E4F0}"/>
              </a:ext>
            </a:extLst>
          </p:cNvPr>
          <p:cNvSpPr txBox="1"/>
          <p:nvPr/>
        </p:nvSpPr>
        <p:spPr>
          <a:xfrm>
            <a:off x="10074512" y="2028192"/>
            <a:ext cx="169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Embassy</a:t>
            </a:r>
            <a:r>
              <a:rPr lang="de-DE" dirty="0"/>
              <a:t> Hotel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DD20F72-F253-5B03-CD1D-5AD681EE531C}"/>
              </a:ext>
            </a:extLst>
          </p:cNvPr>
          <p:cNvSpPr txBox="1"/>
          <p:nvPr/>
        </p:nvSpPr>
        <p:spPr>
          <a:xfrm>
            <a:off x="10114246" y="4619624"/>
            <a:ext cx="136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</a:t>
            </a:r>
            <a:r>
              <a:rPr lang="de-DE" sz="1600" dirty="0"/>
              <a:t>alta 5D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3FBF735-0DF7-56FA-CE53-69618359EA47}"/>
              </a:ext>
            </a:extLst>
          </p:cNvPr>
          <p:cNvSpPr txBox="1"/>
          <p:nvPr/>
        </p:nvSpPr>
        <p:spPr>
          <a:xfrm>
            <a:off x="913765" y="1371600"/>
            <a:ext cx="358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Standort: Valletta</a:t>
            </a:r>
          </a:p>
        </p:txBody>
      </p:sp>
    </p:spTree>
    <p:extLst>
      <p:ext uri="{BB962C8B-B14F-4D97-AF65-F5344CB8AC3E}">
        <p14:creationId xmlns:p14="http://schemas.microsoft.com/office/powerpoint/2010/main" val="53790277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796"/>
            <a:ext cx="10515600" cy="1325563"/>
          </a:xfrm>
        </p:spPr>
        <p:txBody>
          <a:bodyPr/>
          <a:lstStyle/>
          <a:p>
            <a:r>
              <a:rPr lang="de-DE" dirty="0"/>
              <a:t>Praktikum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87" y="1920754"/>
            <a:ext cx="4144133" cy="563614"/>
          </a:xfrm>
        </p:spPr>
        <p:txBody>
          <a:bodyPr/>
          <a:lstStyle/>
          <a:p>
            <a:r>
              <a:rPr lang="de-DE" sz="3200" dirty="0"/>
              <a:t>Excelsior Grand Hotel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723AB7C-F64B-B0AD-5746-5436066990BF}"/>
              </a:ext>
            </a:extLst>
          </p:cNvPr>
          <p:cNvSpPr txBox="1"/>
          <p:nvPr/>
        </p:nvSpPr>
        <p:spPr>
          <a:xfrm>
            <a:off x="946355" y="2714434"/>
            <a:ext cx="42758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Ablauf: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Führung durch das Hotel </a:t>
            </a:r>
          </a:p>
          <a:p>
            <a:r>
              <a:rPr lang="de-DE" sz="2400" dirty="0"/>
              <a:t>     Verteilung der “Arbeit“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Arbeit:</a:t>
            </a:r>
          </a:p>
          <a:p>
            <a:r>
              <a:rPr lang="de-DE" sz="2400" dirty="0"/>
              <a:t>     9:00 Uhr – 17:00 Uhr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3E27CA8-E258-D2B0-A8FB-DD11C389CF04}"/>
              </a:ext>
            </a:extLst>
          </p:cNvPr>
          <p:cNvSpPr txBox="1"/>
          <p:nvPr/>
        </p:nvSpPr>
        <p:spPr>
          <a:xfrm>
            <a:off x="5671574" y="2695828"/>
            <a:ext cx="35232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Was mussten wir machen: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Küche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Food &amp; </a:t>
            </a:r>
            <a:r>
              <a:rPr lang="de-DE" sz="2400" dirty="0" err="1"/>
              <a:t>Baverage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HR-Office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Accounts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Front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Household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Events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6838624-D059-E5EB-B076-57D0029B9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0014" y="1645123"/>
            <a:ext cx="1899920" cy="337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214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Praktikum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2018665"/>
            <a:ext cx="3500120" cy="572135"/>
          </a:xfrm>
        </p:spPr>
        <p:txBody>
          <a:bodyPr/>
          <a:lstStyle/>
          <a:p>
            <a:r>
              <a:rPr lang="de-DE" sz="3200" dirty="0" err="1"/>
              <a:t>Phoenicia</a:t>
            </a:r>
            <a:r>
              <a:rPr lang="de-DE" sz="3200" dirty="0"/>
              <a:t> Hotel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DBF7359-F6E7-A1F7-8AF2-A542EE461351}"/>
              </a:ext>
            </a:extLst>
          </p:cNvPr>
          <p:cNvSpPr txBox="1"/>
          <p:nvPr/>
        </p:nvSpPr>
        <p:spPr>
          <a:xfrm>
            <a:off x="946355" y="2714434"/>
            <a:ext cx="42758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Ablauf: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Führung durch das Hotel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Arbeit:</a:t>
            </a:r>
          </a:p>
          <a:p>
            <a:r>
              <a:rPr lang="de-DE" sz="2400" dirty="0"/>
              <a:t>     9:00 Uhr – 16:00 Uhr </a:t>
            </a:r>
          </a:p>
          <a:p>
            <a:r>
              <a:rPr lang="de-DE" sz="2400" dirty="0"/>
              <a:t>  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6C995B2-F574-559B-AD3E-D9A20BC589FD}"/>
              </a:ext>
            </a:extLst>
          </p:cNvPr>
          <p:cNvSpPr txBox="1"/>
          <p:nvPr/>
        </p:nvSpPr>
        <p:spPr>
          <a:xfrm>
            <a:off x="1144149" y="4780077"/>
            <a:ext cx="3523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Was mussten wir machen: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Küche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Food &amp; </a:t>
            </a:r>
            <a:r>
              <a:rPr lang="de-DE" sz="2400" dirty="0" err="1"/>
              <a:t>Baverage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Household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0CB09DE-F077-8AF7-598C-4E0981371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627" y="576579"/>
            <a:ext cx="3208973" cy="570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9956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06FC-16DA-1DD6-58D9-2F2ACF247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Praktikum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9E8EF-17CC-7D39-B712-AF80389EC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458279"/>
            <a:ext cx="2829560" cy="1325562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de-DE" sz="3200" dirty="0" err="1"/>
              <a:t>Embassy</a:t>
            </a:r>
            <a:r>
              <a:rPr lang="de-DE" sz="3200" dirty="0"/>
              <a:t> Hotel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3D00FB7-9185-D594-EBEE-533458BE637A}"/>
              </a:ext>
            </a:extLst>
          </p:cNvPr>
          <p:cNvSpPr txBox="1"/>
          <p:nvPr/>
        </p:nvSpPr>
        <p:spPr>
          <a:xfrm>
            <a:off x="946355" y="2714434"/>
            <a:ext cx="427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Arbeit:</a:t>
            </a:r>
          </a:p>
          <a:p>
            <a:r>
              <a:rPr lang="de-DE" sz="2400" dirty="0"/>
              <a:t>     9:00 Uhr – 16:00 Uhr </a:t>
            </a:r>
          </a:p>
          <a:p>
            <a:r>
              <a:rPr lang="de-DE" sz="2400" dirty="0"/>
              <a:t>  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6B00B04-8A70-2C0C-1C48-8B3AFEC0FD79}"/>
              </a:ext>
            </a:extLst>
          </p:cNvPr>
          <p:cNvSpPr txBox="1"/>
          <p:nvPr/>
        </p:nvSpPr>
        <p:spPr>
          <a:xfrm>
            <a:off x="1235915" y="4046250"/>
            <a:ext cx="3523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Was mussten wir machen: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Food &amp; </a:t>
            </a:r>
            <a:r>
              <a:rPr lang="de-DE" sz="2400" dirty="0" err="1"/>
              <a:t>Baverage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Household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Front Office</a:t>
            </a:r>
          </a:p>
        </p:txBody>
      </p:sp>
      <p:pic>
        <p:nvPicPr>
          <p:cNvPr id="8" name="Grafik 7" descr="Ein Bild, das Himmel, Wolke, draußen, Gebäude enthält.&#10;&#10;Automatisch generierte Beschreibung">
            <a:extLst>
              <a:ext uri="{FF2B5EF4-FFF2-40B4-BE49-F238E27FC236}">
                <a16:creationId xmlns:a16="http://schemas.microsoft.com/office/drawing/2014/main" id="{1585C6B7-83F3-99BF-2457-C369351B98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79" y="3314598"/>
            <a:ext cx="4078623" cy="2720442"/>
          </a:xfrm>
          <a:prstGeom prst="rect">
            <a:avLst/>
          </a:prstGeom>
        </p:spPr>
      </p:pic>
      <p:pic>
        <p:nvPicPr>
          <p:cNvPr id="10" name="Grafik 9" descr="Ein Bild, das Text, Schrift, Design, Muster enthält.&#10;&#10;Automatisch generierte Beschreibung">
            <a:extLst>
              <a:ext uri="{FF2B5EF4-FFF2-40B4-BE49-F238E27FC236}">
                <a16:creationId xmlns:a16="http://schemas.microsoft.com/office/drawing/2014/main" id="{B35BE4B2-AAEC-F890-1A7D-0ED36E281B8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040" y="1102358"/>
            <a:ext cx="1965962" cy="196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7192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Breitbild</PresentationFormat>
  <Paragraphs>92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Malta Internship 2023</vt:lpstr>
      <vt:lpstr>Überblick</vt:lpstr>
      <vt:lpstr>Malta</vt:lpstr>
      <vt:lpstr>Wohnort</vt:lpstr>
      <vt:lpstr>  Praktikum</vt:lpstr>
      <vt:lpstr>Standort der Praktikumsstellen</vt:lpstr>
      <vt:lpstr>Praktikum</vt:lpstr>
      <vt:lpstr>Praktikum</vt:lpstr>
      <vt:lpstr>Praktikum</vt:lpstr>
      <vt:lpstr>Praktikum</vt:lpstr>
      <vt:lpstr>Aktivitäten außerhalb des Praktikums</vt:lpstr>
      <vt:lpstr>Fotos</vt:lpstr>
      <vt:lpstr>Thanks for a wonderful and unique time in Malta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Malta 2023</dc:title>
  <dc:creator>Mia-Seraphina Melone</dc:creator>
  <cp:lastModifiedBy>Uwe Irzinger</cp:lastModifiedBy>
  <cp:revision>41</cp:revision>
  <dcterms:created xsi:type="dcterms:W3CDTF">2023-10-03T17:00:52Z</dcterms:created>
  <dcterms:modified xsi:type="dcterms:W3CDTF">2023-11-15T09:44:02Z</dcterms:modified>
</cp:coreProperties>
</file>